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68" r:id="rId16"/>
    <p:sldId id="270" r:id="rId17"/>
    <p:sldId id="269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1904D-4766-4E87-8152-EE40E45C8FF7}" type="datetimeFigureOut">
              <a:rPr lang="cs-CZ" smtClean="0"/>
              <a:pPr/>
              <a:t>24.2.2014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70E91-A538-44AB-A2CD-9E8CF6DC1BB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Comic Sans MS" pitchFamily="66" charset="0"/>
              </a:rPr>
              <a:t/>
            </a:r>
            <a:br>
              <a:rPr lang="cs-CZ" dirty="0" smtClean="0">
                <a:latin typeface="Comic Sans MS" pitchFamily="66" charset="0"/>
              </a:rPr>
            </a:br>
            <a:r>
              <a:rPr lang="cs-CZ" dirty="0">
                <a:latin typeface="Comic Sans MS" pitchFamily="66" charset="0"/>
              </a:rPr>
              <a:t/>
            </a:r>
            <a:br>
              <a:rPr lang="cs-CZ" dirty="0">
                <a:latin typeface="Comic Sans MS" pitchFamily="66" charset="0"/>
              </a:rPr>
            </a:br>
            <a:r>
              <a:rPr lang="cs-CZ" dirty="0" smtClean="0">
                <a:solidFill>
                  <a:srgbClr val="FFC000"/>
                </a:solidFill>
                <a:latin typeface="Comic Sans MS" pitchFamily="66" charset="0"/>
              </a:rPr>
              <a:t>ZŠ Staré Město</a:t>
            </a:r>
            <a:br>
              <a:rPr lang="cs-CZ" dirty="0" smtClean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cs-CZ" sz="37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Petra </a:t>
            </a:r>
            <a:r>
              <a:rPr lang="cs-CZ" sz="37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Šáchová</a:t>
            </a:r>
            <a:endParaRPr lang="cs-CZ" sz="37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>
              <a:latin typeface="Comic Sans MS" pitchFamily="66" charset="0"/>
              <a:ea typeface="Batang" pitchFamily="18" charset="-127"/>
            </a:endParaRPr>
          </a:p>
          <a:p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Batang" pitchFamily="18" charset="-127"/>
              </a:rPr>
              <a:t>2012/2013</a:t>
            </a:r>
          </a:p>
          <a:p>
            <a:endParaRPr lang="cs-CZ" dirty="0">
              <a:latin typeface="Comic Sans MS" pitchFamily="66" charset="0"/>
              <a:ea typeface="Batang" pitchFamily="18" charset="-127"/>
            </a:endParaRPr>
          </a:p>
        </p:txBody>
      </p:sp>
      <p:pic>
        <p:nvPicPr>
          <p:cNvPr id="2050" name="Picture 2" descr="C:\Users\mamka\Desktop\logo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1725" y="908720"/>
            <a:ext cx="6772275" cy="95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91264" cy="56494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3300" dirty="0" smtClean="0">
                <a:solidFill>
                  <a:srgbClr val="FF0000"/>
                </a:solidFill>
              </a:rPr>
              <a:t>2. </a:t>
            </a:r>
            <a:r>
              <a:rPr lang="cs-CZ" sz="3300" dirty="0" err="1" smtClean="0">
                <a:solidFill>
                  <a:srgbClr val="FF0000"/>
                </a:solidFill>
              </a:rPr>
              <a:t>Kubilay</a:t>
            </a:r>
            <a:r>
              <a:rPr lang="cs-CZ" sz="3300" dirty="0" smtClean="0">
                <a:solidFill>
                  <a:srgbClr val="FF0000"/>
                </a:solidFill>
              </a:rPr>
              <a:t> </a:t>
            </a:r>
            <a:r>
              <a:rPr lang="cs-CZ" sz="3300" dirty="0" err="1" smtClean="0">
                <a:solidFill>
                  <a:srgbClr val="FF0000"/>
                </a:solidFill>
              </a:rPr>
              <a:t>Ílkokulu</a:t>
            </a:r>
            <a:r>
              <a:rPr lang="cs-CZ" sz="3300" dirty="0" smtClean="0">
                <a:solidFill>
                  <a:srgbClr val="FF0000"/>
                </a:solidFill>
              </a:rPr>
              <a:t>, </a:t>
            </a:r>
            <a:r>
              <a:rPr lang="cs-CZ" sz="3300" dirty="0" err="1" smtClean="0">
                <a:solidFill>
                  <a:srgbClr val="FF0000"/>
                </a:solidFill>
              </a:rPr>
              <a:t>Ílkadim</a:t>
            </a:r>
            <a:r>
              <a:rPr lang="cs-CZ" sz="3300" dirty="0" smtClean="0">
                <a:solidFill>
                  <a:srgbClr val="FF0000"/>
                </a:solidFill>
              </a:rPr>
              <a:t>/</a:t>
            </a:r>
            <a:r>
              <a:rPr lang="cs-CZ" sz="3300" dirty="0" err="1" smtClean="0">
                <a:solidFill>
                  <a:srgbClr val="FF0000"/>
                </a:solidFill>
              </a:rPr>
              <a:t>Samsun</a:t>
            </a:r>
            <a:r>
              <a:rPr lang="cs-CZ" sz="3300" dirty="0" smtClean="0">
                <a:solidFill>
                  <a:srgbClr val="FF0000"/>
                </a:solidFill>
              </a:rPr>
              <a:t>, </a:t>
            </a:r>
            <a:r>
              <a:rPr lang="cs-CZ" sz="3300" dirty="0" err="1" smtClean="0">
                <a:solidFill>
                  <a:srgbClr val="FF0000"/>
                </a:solidFill>
              </a:rPr>
              <a:t>Turkiye</a:t>
            </a:r>
            <a:endParaRPr lang="cs-CZ" sz="33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mamka\Desktop\FOŤÁK 2\P10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6192688" cy="4644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300" dirty="0" smtClean="0">
                <a:solidFill>
                  <a:srgbClr val="7030A0"/>
                </a:solidFill>
              </a:rPr>
              <a:t>A teď naši přátelé z Turecka…</a:t>
            </a:r>
            <a:endParaRPr lang="cs-CZ" sz="3300" dirty="0">
              <a:solidFill>
                <a:srgbClr val="7030A0"/>
              </a:solidFill>
            </a:endParaRPr>
          </a:p>
        </p:txBody>
      </p:sp>
      <p:pic>
        <p:nvPicPr>
          <p:cNvPr id="10242" name="Picture 2" descr="C:\Users\mamka\Desktop\FOŤÁK 2\P101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300" dirty="0" smtClean="0">
                <a:solidFill>
                  <a:srgbClr val="7030A0"/>
                </a:solidFill>
              </a:rPr>
              <a:t>…prezentující svoji školu takto…</a:t>
            </a:r>
            <a:endParaRPr lang="cs-CZ" sz="3300" dirty="0">
              <a:solidFill>
                <a:srgbClr val="7030A0"/>
              </a:solidFill>
            </a:endParaRPr>
          </a:p>
        </p:txBody>
      </p:sp>
      <p:pic>
        <p:nvPicPr>
          <p:cNvPr id="11266" name="Picture 2" descr="C:\Users\mamka\Desktop\FOŤÁK 2\P101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1"/>
            <a:ext cx="6041645" cy="4531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mka\Desktop\FOŤÁK 2\P101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980728"/>
            <a:ext cx="6086805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mka\Desktop\FOŤÁK 2\P101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4491345" cy="3368509"/>
          </a:xfrm>
          <a:prstGeom prst="rect">
            <a:avLst/>
          </a:prstGeom>
          <a:noFill/>
        </p:spPr>
      </p:pic>
      <p:pic>
        <p:nvPicPr>
          <p:cNvPr id="14340" name="Picture 4" descr="C:\Users\mamka\Desktop\FOŤÁK 2\P101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12976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mka\Desktop\FOŤÁK 2\P101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980728"/>
            <a:ext cx="6034617" cy="5145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300" dirty="0" smtClean="0">
                <a:solidFill>
                  <a:srgbClr val="7030A0"/>
                </a:solidFill>
              </a:rPr>
              <a:t>… a takto jsme prezentovali naši školu my </a:t>
            </a:r>
            <a:br>
              <a:rPr lang="cs-CZ" sz="3300" dirty="0" smtClean="0">
                <a:solidFill>
                  <a:srgbClr val="7030A0"/>
                </a:solidFill>
              </a:rPr>
            </a:br>
            <a:r>
              <a:rPr lang="cs-CZ" sz="3300" dirty="0" smtClean="0">
                <a:solidFill>
                  <a:srgbClr val="7030A0"/>
                </a:solidFill>
              </a:rPr>
              <a:t>(jen pracovní verze)</a:t>
            </a:r>
            <a:endParaRPr lang="cs-CZ" sz="3300" dirty="0">
              <a:solidFill>
                <a:srgbClr val="7030A0"/>
              </a:solidFill>
            </a:endParaRPr>
          </a:p>
        </p:txBody>
      </p:sp>
      <p:pic>
        <p:nvPicPr>
          <p:cNvPr id="15362" name="Picture 2" descr="C:\Users\mamka\Desktop\FOŤÁK\P10101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mka\Desktop\FOŤÁK\P10101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3593373" cy="2695030"/>
          </a:xfrm>
          <a:prstGeom prst="rect">
            <a:avLst/>
          </a:prstGeom>
          <a:noFill/>
        </p:spPr>
      </p:pic>
      <p:pic>
        <p:nvPicPr>
          <p:cNvPr id="16388" name="Picture 4" descr="C:\Users\mamka\Desktop\FOŤÁK\P1010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861048"/>
            <a:ext cx="3528392" cy="2376264"/>
          </a:xfrm>
          <a:prstGeom prst="rect">
            <a:avLst/>
          </a:prstGeom>
          <a:noFill/>
        </p:spPr>
      </p:pic>
      <p:pic>
        <p:nvPicPr>
          <p:cNvPr id="16389" name="Picture 5" descr="C:\Users\mamka\Desktop\FOŤÁK\P1010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825044"/>
            <a:ext cx="3672408" cy="2412268"/>
          </a:xfrm>
          <a:prstGeom prst="rect">
            <a:avLst/>
          </a:prstGeom>
          <a:noFill/>
        </p:spPr>
      </p:pic>
      <p:pic>
        <p:nvPicPr>
          <p:cNvPr id="16390" name="Picture 6" descr="C:\Users\mamka\Desktop\FOŤÁK\P10101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5" y="764704"/>
            <a:ext cx="3672408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mka\Desktop\FOŤÁK\P1010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7"/>
            <a:ext cx="3312368" cy="2520281"/>
          </a:xfrm>
          <a:prstGeom prst="rect">
            <a:avLst/>
          </a:prstGeom>
          <a:noFill/>
        </p:spPr>
      </p:pic>
      <p:pic>
        <p:nvPicPr>
          <p:cNvPr id="17411" name="Picture 3" descr="C:\Users\mamka\Desktop\FOŤÁK\P1010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3456384" cy="2520280"/>
          </a:xfrm>
          <a:prstGeom prst="rect">
            <a:avLst/>
          </a:prstGeom>
          <a:noFill/>
        </p:spPr>
      </p:pic>
      <p:pic>
        <p:nvPicPr>
          <p:cNvPr id="17412" name="Picture 4" descr="C:\Users\mamka\Desktop\FOŤÁK\P1010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573016"/>
            <a:ext cx="3312368" cy="2484276"/>
          </a:xfrm>
          <a:prstGeom prst="rect">
            <a:avLst/>
          </a:prstGeom>
          <a:noFill/>
        </p:spPr>
      </p:pic>
      <p:pic>
        <p:nvPicPr>
          <p:cNvPr id="17413" name="Picture 5" descr="C:\Users\mamka\Desktop\FOŤÁK\P10101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8011" y="3645024"/>
            <a:ext cx="3432381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33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cs-CZ" sz="33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rgbClr val="7030A0"/>
                </a:solidFill>
              </a:rPr>
              <a:t>… mezitím jsme si několikrát vyměnili dopisy</a:t>
            </a:r>
          </a:p>
          <a:p>
            <a:pPr>
              <a:buNone/>
            </a:pPr>
            <a:r>
              <a:rPr lang="cs-CZ" dirty="0" smtClean="0">
                <a:solidFill>
                  <a:srgbClr val="7030A0"/>
                </a:solidFill>
              </a:rPr>
              <a:t> o nás samotných a snažili se potěšit své přátele</a:t>
            </a:r>
          </a:p>
          <a:p>
            <a:pPr>
              <a:buNone/>
            </a:pPr>
            <a:r>
              <a:rPr lang="cs-CZ" dirty="0" smtClean="0">
                <a:solidFill>
                  <a:srgbClr val="7030A0"/>
                </a:solidFill>
              </a:rPr>
              <a:t>vlastnoručně zhotovenými přáníčky k </a:t>
            </a:r>
            <a:r>
              <a:rPr lang="cs-CZ" dirty="0" smtClean="0">
                <a:solidFill>
                  <a:srgbClr val="7030A0"/>
                </a:solidFill>
              </a:rPr>
              <a:t>Vánocům</a:t>
            </a:r>
            <a:r>
              <a:rPr lang="cs-CZ" dirty="0" smtClean="0">
                <a:solidFill>
                  <a:srgbClr val="7030A0"/>
                </a:solidFill>
              </a:rPr>
              <a:t>…</a:t>
            </a:r>
          </a:p>
          <a:p>
            <a:pPr algn="ctr">
              <a:buNone/>
            </a:pPr>
            <a:r>
              <a:rPr lang="cs-CZ" dirty="0" smtClean="0">
                <a:solidFill>
                  <a:srgbClr val="7030A0"/>
                </a:solidFill>
              </a:rPr>
              <a:t>(lituji, tentokrát bez </a:t>
            </a:r>
            <a:r>
              <a:rPr lang="cs-CZ" dirty="0" smtClean="0">
                <a:solidFill>
                  <a:srgbClr val="7030A0"/>
                </a:solidFill>
              </a:rPr>
              <a:t>fotodokumentace </a:t>
            </a:r>
            <a:r>
              <a:rPr lang="cs-CZ" dirty="0" smtClean="0">
                <a:solidFill>
                  <a:srgbClr val="7030A0"/>
                </a:solidFill>
                <a:sym typeface="Wingdings" pitchFamily="2" charset="2"/>
              </a:rPr>
              <a:t></a:t>
            </a:r>
            <a:r>
              <a:rPr lang="cs-CZ" dirty="0" smtClean="0">
                <a:solidFill>
                  <a:srgbClr val="7030A0"/>
                </a:solidFill>
                <a:sym typeface="Wingdings" pitchFamily="2" charset="2"/>
              </a:rPr>
              <a:t>)</a:t>
            </a:r>
            <a:endParaRPr lang="cs-CZ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algn="ctr">
              <a:buNone/>
            </a:pPr>
            <a:r>
              <a:rPr lang="cs-CZ" sz="3300" dirty="0" smtClean="0">
                <a:solidFill>
                  <a:srgbClr val="7030A0"/>
                </a:solidFill>
              </a:rPr>
              <a:t>… jsme na začátku … 6.A, 6.B, 6.C, 6.D</a:t>
            </a:r>
          </a:p>
          <a:p>
            <a:pPr>
              <a:buNone/>
            </a:pPr>
            <a:endParaRPr lang="cs-CZ" dirty="0">
              <a:solidFill>
                <a:srgbClr val="7030A0"/>
              </a:solidFill>
            </a:endParaRPr>
          </a:p>
        </p:txBody>
      </p:sp>
      <p:pic>
        <p:nvPicPr>
          <p:cNvPr id="18434" name="Picture 2" descr="D:\Pictures\děčka\P10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340768"/>
            <a:ext cx="3275856" cy="2456892"/>
          </a:xfrm>
          <a:prstGeom prst="rect">
            <a:avLst/>
          </a:prstGeom>
          <a:noFill/>
        </p:spPr>
      </p:pic>
      <p:pic>
        <p:nvPicPr>
          <p:cNvPr id="18435" name="Picture 3" descr="D:\Pictures\děčka\P101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33056"/>
            <a:ext cx="3275856" cy="2456892"/>
          </a:xfrm>
          <a:prstGeom prst="rect">
            <a:avLst/>
          </a:prstGeom>
          <a:noFill/>
        </p:spPr>
      </p:pic>
      <p:pic>
        <p:nvPicPr>
          <p:cNvPr id="18436" name="Picture 4" descr="D:\Pictures\děčka\P10101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340768"/>
            <a:ext cx="3312368" cy="2484276"/>
          </a:xfrm>
          <a:prstGeom prst="rect">
            <a:avLst/>
          </a:prstGeom>
          <a:noFill/>
        </p:spPr>
      </p:pic>
      <p:pic>
        <p:nvPicPr>
          <p:cNvPr id="18437" name="Picture 5" descr="D:\Pictures\děčka\P1010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933056"/>
            <a:ext cx="3312368" cy="2484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2. projekt 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 Život ve městě a na vesnici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43956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cs-CZ" sz="3300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endParaRPr lang="cs-CZ" sz="33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r>
              <a:rPr lang="cs-CZ" sz="3300" dirty="0" smtClean="0">
                <a:solidFill>
                  <a:srgbClr val="7030A0"/>
                </a:solidFill>
              </a:rPr>
              <a:t>… zpracován formou videozáznamu</a:t>
            </a:r>
          </a:p>
          <a:p>
            <a:pPr algn="just">
              <a:buNone/>
            </a:pPr>
            <a:endParaRPr lang="cs-CZ" sz="33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r>
              <a:rPr lang="cs-CZ" sz="3300" dirty="0" smtClean="0">
                <a:solidFill>
                  <a:srgbClr val="7030A0"/>
                </a:solidFill>
              </a:rPr>
              <a:t>Děti svým přátelům popisovali v osobních</a:t>
            </a:r>
          </a:p>
          <a:p>
            <a:pPr algn="just">
              <a:buNone/>
            </a:pPr>
            <a:r>
              <a:rPr lang="cs-CZ" sz="3300" dirty="0" smtClean="0">
                <a:solidFill>
                  <a:srgbClr val="7030A0"/>
                </a:solidFill>
              </a:rPr>
              <a:t>dopisech, kde </a:t>
            </a:r>
            <a:r>
              <a:rPr lang="cs-CZ" sz="3300" dirty="0" smtClean="0">
                <a:solidFill>
                  <a:srgbClr val="7030A0"/>
                </a:solidFill>
              </a:rPr>
              <a:t>bydlí a čím je jejich </a:t>
            </a:r>
            <a:r>
              <a:rPr lang="cs-CZ" sz="3300" dirty="0" smtClean="0">
                <a:solidFill>
                  <a:srgbClr val="7030A0"/>
                </a:solidFill>
              </a:rPr>
              <a:t>dům vybaven</a:t>
            </a:r>
            <a:r>
              <a:rPr lang="cs-CZ" sz="3300" dirty="0" smtClean="0">
                <a:solidFill>
                  <a:srgbClr val="7030A0"/>
                </a:solidFill>
              </a:rPr>
              <a:t>.</a:t>
            </a:r>
            <a:endParaRPr lang="cs-CZ" sz="33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>
              <a:buNone/>
            </a:pPr>
            <a:r>
              <a:rPr lang="cs-CZ" dirty="0" smtClean="0">
                <a:solidFill>
                  <a:srgbClr val="7030A0"/>
                </a:solidFill>
              </a:rPr>
              <a:t>Zpracování projektu z partnerských škol jsme se v tomto školním roce nedočkali. </a:t>
            </a:r>
          </a:p>
          <a:p>
            <a:pPr>
              <a:buNone/>
            </a:pPr>
            <a:r>
              <a:rPr lang="cs-CZ" dirty="0" smtClean="0">
                <a:solidFill>
                  <a:srgbClr val="7030A0"/>
                </a:solidFill>
              </a:rPr>
              <a:t>Paní učitelka z Dánska opustila školu a její turecká kolegyně utrpěla velmi vážný úraz …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>
                <a:solidFill>
                  <a:srgbClr val="FF0000"/>
                </a:solidFill>
              </a:rPr>
              <a:t>Školní rok se chýlil ke konci. Popřáli jsme v dopisech dětem z Dánska i Turecka pěkné prázdniny a rozutekli se si je sami užít… </a:t>
            </a:r>
            <a:r>
              <a:rPr lang="cs-CZ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>Partnerské školy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dirty="0" smtClean="0">
                <a:solidFill>
                  <a:srgbClr val="FF0000"/>
                </a:solidFill>
              </a:rPr>
              <a:t>1. </a:t>
            </a:r>
            <a:r>
              <a:rPr lang="cs-CZ" dirty="0" err="1" smtClean="0">
                <a:solidFill>
                  <a:srgbClr val="FF0000"/>
                </a:solidFill>
              </a:rPr>
              <a:t>Balle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Friskole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Bredsten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Denmark</a:t>
            </a:r>
            <a:endParaRPr lang="cs-CZ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cs-CZ" dirty="0" smtClean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mamka\Desktop\FOŤÁK 2\P101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348880"/>
            <a:ext cx="4968552" cy="3726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300" dirty="0" smtClean="0">
                <a:solidFill>
                  <a:srgbClr val="7030A0"/>
                </a:solidFill>
              </a:rPr>
              <a:t>Naši přátelé z Dánska</a:t>
            </a:r>
            <a:endParaRPr lang="cs-CZ" sz="3300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mamka\Desktop\FOŤÁK 2\P1010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300" dirty="0" smtClean="0">
                <a:solidFill>
                  <a:srgbClr val="FF0000"/>
                </a:solidFill>
              </a:rPr>
              <a:t>… takto prezentují svoji školu (1.projekt)</a:t>
            </a:r>
            <a:endParaRPr lang="cs-CZ" sz="33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4100" name="Picture 4" descr="C:\Users\mamka\Desktop\FOŤÁK 2\P101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363838" cy="4485117"/>
          </a:xfrm>
          <a:prstGeom prst="rect">
            <a:avLst/>
          </a:prstGeom>
          <a:noFill/>
        </p:spPr>
      </p:pic>
      <p:pic>
        <p:nvPicPr>
          <p:cNvPr id="4101" name="Picture 5" descr="C:\Users\mamka\Desktop\FOŤÁK 2\P101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56792"/>
            <a:ext cx="3402378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mka\Desktop\FOŤÁK 2\P101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3618402" cy="4824536"/>
          </a:xfrm>
          <a:prstGeom prst="rect">
            <a:avLst/>
          </a:prstGeom>
          <a:noFill/>
        </p:spPr>
      </p:pic>
      <p:pic>
        <p:nvPicPr>
          <p:cNvPr id="5123" name="Picture 3" descr="C:\Users\mamka\Desktop\FOŤÁK 2\P101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3"/>
            <a:ext cx="3618403" cy="4824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mka\Desktop\FOŤÁK 2\P101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836712"/>
            <a:ext cx="3816425" cy="5184576"/>
          </a:xfrm>
          <a:prstGeom prst="rect">
            <a:avLst/>
          </a:prstGeom>
          <a:noFill/>
        </p:spPr>
      </p:pic>
      <p:pic>
        <p:nvPicPr>
          <p:cNvPr id="6147" name="Picture 3" descr="C:\Users\mamka\Desktop\FOŤÁK 2\P101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836712"/>
            <a:ext cx="3744417" cy="51883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mka\Desktop\FOŤÁK 2\P101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3816424" cy="5328592"/>
          </a:xfrm>
          <a:prstGeom prst="rect">
            <a:avLst/>
          </a:prstGeom>
          <a:noFill/>
        </p:spPr>
      </p:pic>
      <p:pic>
        <p:nvPicPr>
          <p:cNvPr id="7171" name="Picture 3" descr="C:\Users\mamka\Desktop\FOŤÁK 2\P101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19"/>
            <a:ext cx="3996444" cy="53285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mka\Desktop\FOŤÁK 2\P101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3888432" cy="5184576"/>
          </a:xfrm>
          <a:prstGeom prst="rect">
            <a:avLst/>
          </a:prstGeom>
          <a:noFill/>
        </p:spPr>
      </p:pic>
      <p:pic>
        <p:nvPicPr>
          <p:cNvPr id="8195" name="Picture 3" descr="C:\Users\mamka\Desktop\FOŤÁK 2\P101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888432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171</Words>
  <Application>Microsoft Office PowerPoint</Application>
  <PresentationFormat>Předvádění na obrazovce (4:3)</PresentationFormat>
  <Paragraphs>29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sady Office</vt:lpstr>
      <vt:lpstr>  ZŠ Staré Město Petra Šáchová</vt:lpstr>
      <vt:lpstr>Snímek 2</vt:lpstr>
      <vt:lpstr>Partnerské školy</vt:lpstr>
      <vt:lpstr>Naši přátelé z Dánska</vt:lpstr>
      <vt:lpstr>… takto prezentují svoji školu (1.projekt)</vt:lpstr>
      <vt:lpstr>Snímek 6</vt:lpstr>
      <vt:lpstr>Snímek 7</vt:lpstr>
      <vt:lpstr>Snímek 8</vt:lpstr>
      <vt:lpstr>Snímek 9</vt:lpstr>
      <vt:lpstr>Snímek 10</vt:lpstr>
      <vt:lpstr>A teď naši přátelé z Turecka…</vt:lpstr>
      <vt:lpstr>…prezentující svoji školu takto…</vt:lpstr>
      <vt:lpstr>Snímek 13</vt:lpstr>
      <vt:lpstr>Snímek 14</vt:lpstr>
      <vt:lpstr>Snímek 15</vt:lpstr>
      <vt:lpstr>… a takto jsme prezentovali naši školu my  (jen pracovní verze)</vt:lpstr>
      <vt:lpstr>Snímek 17</vt:lpstr>
      <vt:lpstr>Snímek 18</vt:lpstr>
      <vt:lpstr>Snímek 19</vt:lpstr>
      <vt:lpstr> 2. projekt   Život ve městě a na vesnici</vt:lpstr>
      <vt:lpstr>Snímek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ZŠ Staré Město Petra Šáchová</dc:title>
  <dc:creator>mamka</dc:creator>
  <cp:lastModifiedBy>jk</cp:lastModifiedBy>
  <cp:revision>14</cp:revision>
  <dcterms:created xsi:type="dcterms:W3CDTF">2014-02-23T15:22:55Z</dcterms:created>
  <dcterms:modified xsi:type="dcterms:W3CDTF">2014-02-24T06:55:33Z</dcterms:modified>
</cp:coreProperties>
</file>